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Heebo Light" pitchFamily="2" charset="-79"/>
      <p:regular r:id="rId10"/>
    </p:embeddedFont>
    <p:embeddedFont>
      <p:font typeface="Montserrat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D"/>
    <a:srgbClr val="0D0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51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College</a:t>
            </a:r>
            <a:endParaRPr lang="en-US" sz="4450" dirty="0">
              <a:solidFill>
                <a:srgbClr val="F2F0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</a:rPr>
              <a:t>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328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Modern colleges face administrative challenges. Our solution offers a centralized, integrated approach. Key benefits include efficiency, accessibility, and scalability.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Colleges average 20% of time on manual data entry. There's a strong trend towards digitization in education.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756440" y="6408530"/>
            <a:ext cx="24824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24BAI1098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24BCE1454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24BAI1139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629B9-4449-8231-328C-F9FB4D4AE2B5}"/>
              </a:ext>
            </a:extLst>
          </p:cNvPr>
          <p:cNvSpPr txBox="1"/>
          <p:nvPr/>
        </p:nvSpPr>
        <p:spPr>
          <a:xfrm>
            <a:off x="6280190" y="6039198"/>
            <a:ext cx="299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Presented by</a:t>
            </a:r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AFA27-321A-029F-461F-12AA6453F50A}"/>
              </a:ext>
            </a:extLst>
          </p:cNvPr>
          <p:cNvSpPr/>
          <p:nvPr/>
        </p:nvSpPr>
        <p:spPr>
          <a:xfrm>
            <a:off x="12734692" y="7761247"/>
            <a:ext cx="1817649" cy="386871"/>
          </a:xfrm>
          <a:prstGeom prst="rect">
            <a:avLst/>
          </a:prstGeom>
          <a:solidFill>
            <a:srgbClr val="0D0A2D"/>
          </a:solidFill>
          <a:ln>
            <a:solidFill>
              <a:srgbClr val="0D0A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8207"/>
            <a:ext cx="9053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&amp; Faculty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0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It manages student and faculty information efficiently.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28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Features include individual profiles and role-based access control.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3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546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friendly UI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968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Role-based access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390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Mobile responsive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73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3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3143012"/>
            <a:ext cx="7346752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Course &amp; Enrollment System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043" y="4095750"/>
            <a:ext cx="1318831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streamlines the enrollment process. It provides an online course catalog with detailed descriptions.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1043" y="4657011"/>
            <a:ext cx="1318831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waitlists and curriculum management tools are included. 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3" y="5218271"/>
            <a:ext cx="4396026" cy="824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7021" y="635127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27021" y="6796683"/>
            <a:ext cx="398406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View the online course catalog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068" y="5218271"/>
            <a:ext cx="4396145" cy="8240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23046" y="635127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Enroll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5323046" y="6796683"/>
            <a:ext cx="398418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Complete the streamlined enrollment process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213" y="5218271"/>
            <a:ext cx="4396145" cy="8240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9191" y="635127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9719191" y="6796683"/>
            <a:ext cx="398418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 tools for curriculum management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9F8C1-FBBF-5149-7858-9EC0A0CB0550}"/>
              </a:ext>
            </a:extLst>
          </p:cNvPr>
          <p:cNvSpPr/>
          <p:nvPr/>
        </p:nvSpPr>
        <p:spPr>
          <a:xfrm>
            <a:off x="12734692" y="7761247"/>
            <a:ext cx="1817649" cy="386871"/>
          </a:xfrm>
          <a:prstGeom prst="rect">
            <a:avLst/>
          </a:prstGeom>
          <a:solidFill>
            <a:srgbClr val="0D0A2D"/>
          </a:solidFill>
          <a:ln>
            <a:solidFill>
              <a:srgbClr val="0D0A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81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Attendance &amp; Timetable Scheduling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658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 attendance tracking. Use a mobile app or biometric integration. Generate flexible timetables with conflict checking.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468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 real-time updates for students and faculty. Integrate with academic calendars. A pilot program improved attendance rates by 15%.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6741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7579" y="50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Timetable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54485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7579" y="6314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responsive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8081"/>
            <a:ext cx="10154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 &amp; Support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470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enhances communication. Provide a centralized platform for announcements. Offer online feedback forms and grievance submission.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279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6011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64368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601182"/>
            <a:ext cx="30131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&amp; Notice Board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7428667" y="66011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6643688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65783" y="66011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Feedback System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CEAC8-6270-05AB-7196-A58648BDA441}"/>
              </a:ext>
            </a:extLst>
          </p:cNvPr>
          <p:cNvSpPr/>
          <p:nvPr/>
        </p:nvSpPr>
        <p:spPr>
          <a:xfrm>
            <a:off x="12734692" y="7761247"/>
            <a:ext cx="1817649" cy="386871"/>
          </a:xfrm>
          <a:prstGeom prst="rect">
            <a:avLst/>
          </a:prstGeom>
          <a:solidFill>
            <a:srgbClr val="0D0A2D"/>
          </a:solidFill>
          <a:ln>
            <a:solidFill>
              <a:srgbClr val="0D0A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0409"/>
            <a:ext cx="6597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28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fee calculation and payment processing are included. Integrate with accounting systems for reporting. Manage scholarships and financial aid.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13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Track revenue and expenses in real-time. Automated reminders reduced outstanding fees by 25%.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131826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69" y="4585930"/>
            <a:ext cx="318968" cy="39862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281249" y="4358640"/>
            <a:ext cx="14631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281249" y="4849058"/>
            <a:ext cx="14631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Calculate Fees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167783" y="5423535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5552123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6006227"/>
            <a:ext cx="318968" cy="39862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42014" y="5778937"/>
            <a:ext cx="1864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542014" y="6269355"/>
            <a:ext cx="1864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Process Payments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79ED3B-566F-E036-0745-F5958398C581}"/>
              </a:ext>
            </a:extLst>
          </p:cNvPr>
          <p:cNvSpPr/>
          <p:nvPr/>
        </p:nvSpPr>
        <p:spPr>
          <a:xfrm>
            <a:off x="12734692" y="7761247"/>
            <a:ext cx="1817649" cy="386871"/>
          </a:xfrm>
          <a:prstGeom prst="rect">
            <a:avLst/>
          </a:prstGeom>
          <a:solidFill>
            <a:srgbClr val="0D0A2D"/>
          </a:solidFill>
          <a:ln>
            <a:solidFill>
              <a:srgbClr val="0D0A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4436"/>
            <a:ext cx="10472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College Administration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033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Management System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helps streamline administrative and operational tasks in an organization, improving efficiency and accuracy.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4332"/>
            <a:ext cx="13042821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✔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Task Automation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– Reduces manual work in scheduling, reporting, and communication.
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✔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Finance &amp; Payments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– Manages transactions, invoicing, and budgets.
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✔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Resource Management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– Tracks inventory, facilities, and logistics.
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✔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Communication &amp; Security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– Enhances collaboration, notifications, and data protection.
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✔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Performance Tracking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– Monitors progress, reports insights, and supports decision-making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A732C-BDF8-8301-CCB3-39214B9020C1}"/>
              </a:ext>
            </a:extLst>
          </p:cNvPr>
          <p:cNvSpPr/>
          <p:nvPr/>
        </p:nvSpPr>
        <p:spPr>
          <a:xfrm>
            <a:off x="12734692" y="7761247"/>
            <a:ext cx="1817649" cy="386871"/>
          </a:xfrm>
          <a:prstGeom prst="rect">
            <a:avLst/>
          </a:prstGeom>
          <a:solidFill>
            <a:srgbClr val="0D0A2D"/>
          </a:solidFill>
          <a:ln>
            <a:solidFill>
              <a:srgbClr val="0D0A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355</Words>
  <Application>Microsoft Office PowerPoint</Application>
  <PresentationFormat>Custom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 Padmesh</cp:lastModifiedBy>
  <cp:revision>3</cp:revision>
  <dcterms:created xsi:type="dcterms:W3CDTF">2025-03-27T05:45:21Z</dcterms:created>
  <dcterms:modified xsi:type="dcterms:W3CDTF">2025-03-27T05:51:51Z</dcterms:modified>
</cp:coreProperties>
</file>